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3956B-CD01-42CB-9E83-B6F8828C1C80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C9CB2-7574-4FA2-A7BD-293017CF5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53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Акция «Армейский чемоданчик»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C9CB2-7574-4FA2-A7BD-293017CF512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5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63ED-2DFC-43D3-8343-7489F75887DF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66B3-112B-4A05-9F86-81ED6533161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54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63ED-2DFC-43D3-8343-7489F75887DF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66B3-112B-4A05-9F86-81ED65331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3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63ED-2DFC-43D3-8343-7489F75887DF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66B3-112B-4A05-9F86-81ED65331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9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63ED-2DFC-43D3-8343-7489F75887DF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66B3-112B-4A05-9F86-81ED65331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50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63ED-2DFC-43D3-8343-7489F75887DF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66B3-112B-4A05-9F86-81ED6533161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67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63ED-2DFC-43D3-8343-7489F75887DF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66B3-112B-4A05-9F86-81ED65331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29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63ED-2DFC-43D3-8343-7489F75887DF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66B3-112B-4A05-9F86-81ED65331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0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63ED-2DFC-43D3-8343-7489F75887DF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66B3-112B-4A05-9F86-81ED65331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6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63ED-2DFC-43D3-8343-7489F75887DF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66B3-112B-4A05-9F86-81ED65331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17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DC263ED-2DFC-43D3-8343-7489F75887DF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CA66B3-112B-4A05-9F86-81ED65331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94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63ED-2DFC-43D3-8343-7489F75887DF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66B3-112B-4A05-9F86-81ED65331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00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DC263ED-2DFC-43D3-8343-7489F75887DF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6CA66B3-112B-4A05-9F86-81ED6533161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84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6430" y="120438"/>
            <a:ext cx="6379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«Армейский чемоданчик»</a:t>
            </a:r>
            <a:endParaRPr lang="ru-RU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5" y="705213"/>
            <a:ext cx="4608721" cy="3456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53" y="3018622"/>
            <a:ext cx="5119171" cy="3839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233" y="705213"/>
            <a:ext cx="4608723" cy="3456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814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6" y="297455"/>
            <a:ext cx="5919730" cy="4439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224" y="297455"/>
            <a:ext cx="3548809" cy="4731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307" y="3300929"/>
            <a:ext cx="4608723" cy="3456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093137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</TotalTime>
  <Words>11</Words>
  <Application>Microsoft Office PowerPoint</Application>
  <PresentationFormat>Широкоэкранный</PresentationFormat>
  <Paragraphs>3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Заместитель УВР</dc:creator>
  <cp:lastModifiedBy>Заместитель УВР</cp:lastModifiedBy>
  <cp:revision>1</cp:revision>
  <dcterms:created xsi:type="dcterms:W3CDTF">2021-03-03T11:14:55Z</dcterms:created>
  <dcterms:modified xsi:type="dcterms:W3CDTF">2021-03-03T11:19:19Z</dcterms:modified>
</cp:coreProperties>
</file>